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6" r:id="rId1"/>
    <p:sldMasterId id="2147483908" r:id="rId2"/>
  </p:sldMasterIdLst>
  <p:notesMasterIdLst>
    <p:notesMasterId r:id="rId14"/>
  </p:notesMasterIdLst>
  <p:sldIdLst>
    <p:sldId id="286" r:id="rId3"/>
    <p:sldId id="342" r:id="rId4"/>
    <p:sldId id="360" r:id="rId5"/>
    <p:sldId id="361" r:id="rId6"/>
    <p:sldId id="362" r:id="rId7"/>
    <p:sldId id="363" r:id="rId8"/>
    <p:sldId id="364" r:id="rId9"/>
    <p:sldId id="365" r:id="rId10"/>
    <p:sldId id="366" r:id="rId11"/>
    <p:sldId id="367" r:id="rId12"/>
    <p:sldId id="368" r:id="rId13"/>
  </p:sldIdLst>
  <p:sldSz cx="12192000" cy="6858000"/>
  <p:notesSz cx="6858000" cy="9144000"/>
  <p:defaultTextStyle>
    <a:defPPr>
      <a:defRPr lang="pl-P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4B50"/>
    <a:srgbClr val="BC9315"/>
    <a:srgbClr val="C99803"/>
    <a:srgbClr val="D4A30E"/>
    <a:srgbClr val="009AB1"/>
    <a:srgbClr val="4B5F62"/>
    <a:srgbClr val="FFE24B"/>
    <a:srgbClr val="DFE4F1"/>
    <a:srgbClr val="1010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30" autoAdjust="0"/>
    <p:restoredTop sz="94660"/>
  </p:normalViewPr>
  <p:slideViewPr>
    <p:cSldViewPr snapToGrid="0">
      <p:cViewPr varScale="1">
        <p:scale>
          <a:sx n="82" d="100"/>
          <a:sy n="82" d="100"/>
        </p:scale>
        <p:origin x="557" y="6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CECAEC8-6385-4950-91BD-4049D3BAC154}" type="datetimeFigureOut">
              <a:rPr lang="pl-PL"/>
              <a:pPr>
                <a:defRPr/>
              </a:pPr>
              <a:t>10.11.2021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noProof="0"/>
              <a:t>Edytuj style wzorca tekstu</a:t>
            </a:r>
          </a:p>
          <a:p>
            <a:pPr lvl="1"/>
            <a:r>
              <a:rPr lang="pl-PL" noProof="0"/>
              <a:t>Drugi poziom</a:t>
            </a:r>
          </a:p>
          <a:p>
            <a:pPr lvl="2"/>
            <a:r>
              <a:rPr lang="pl-PL" noProof="0"/>
              <a:t>Trzeci poziom</a:t>
            </a:r>
          </a:p>
          <a:p>
            <a:pPr lvl="3"/>
            <a:r>
              <a:rPr lang="pl-PL" noProof="0"/>
              <a:t>Czwarty poziom</a:t>
            </a:r>
          </a:p>
          <a:p>
            <a:pPr lvl="4"/>
            <a:r>
              <a:rPr lang="pl-PL" noProof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FD61B65-30B4-4B61-914A-CA58C39B3F5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227121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  <p:sp>
        <p:nvSpPr>
          <p:cNvPr id="614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86C1757-B594-4F04-AA4F-95D13DAAEC8F}" type="slidenum">
              <a:rPr lang="pl-PL" altLang="pl-PL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4467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E42C3D-9168-478C-80F4-637ACAC00D02}" type="datetimeFigureOut">
              <a:rPr lang="pl-PL" smtClean="0"/>
              <a:pPr>
                <a:defRPr/>
              </a:pPr>
              <a:t>10.11.2021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9B0F5D-62D6-4A14-B5F1-61B6528E7875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88807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031A8C6-530E-4F52-B028-30AA5D5E0AAC}" type="datetimeFigureOut">
              <a:rPr lang="pl-PL" smtClean="0"/>
              <a:pPr>
                <a:defRPr/>
              </a:pPr>
              <a:t>10.11.2021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2CC8F4-D666-4028-B891-73D37A5B0D4A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99879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EAE545-E37B-44F0-BD9E-534FD113F750}" type="datetimeFigureOut">
              <a:rPr lang="pl-PL" smtClean="0"/>
              <a:pPr>
                <a:defRPr/>
              </a:pPr>
              <a:t>10.11.2021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7E1D06-F544-4811-AB13-B807E1150C70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224721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AAC75E-65D5-41C6-B694-6378E2E2A8A3}" type="datetimeFigureOut">
              <a:rPr lang="pl-PL" smtClean="0"/>
              <a:pPr>
                <a:defRPr/>
              </a:pPr>
              <a:t>10.11.2021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F715D-7E52-4E77-82D2-3DD9B6589BBF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638662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58DD685-834C-4892-B649-D16C1AC6F964}" type="datetimeFigureOut">
              <a:rPr lang="pl-PL" smtClean="0"/>
              <a:pPr>
                <a:defRPr/>
              </a:pPr>
              <a:t>10.11.2021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7847BF-3F74-46AB-9D9A-A5683CAAABA8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509133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E9DB61-6CD4-4E8D-9C16-C41C5F91A6F8}" type="datetimeFigureOut">
              <a:rPr lang="pl-PL" smtClean="0"/>
              <a:pPr>
                <a:defRPr/>
              </a:pPr>
              <a:t>10.11.2021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6F18E9-BBFB-49A8-BEAE-E586B04F3D7B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33240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F6E312-B980-47E3-A6C7-42FE6895E5A6}" type="datetimeFigureOut">
              <a:rPr lang="pl-PL" smtClean="0"/>
              <a:pPr>
                <a:defRPr/>
              </a:pPr>
              <a:t>10.11.2021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B5A870-B23C-419C-AFD3-09D3333D45A9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983732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FD6A633-5F1C-4ACA-94F4-6A3A518D3C0B}" type="datetimeFigureOut">
              <a:rPr lang="pl-PL" smtClean="0"/>
              <a:pPr>
                <a:defRPr/>
              </a:pPr>
              <a:t>10.11.2021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7296B4-D1A6-4095-AB3D-83545121DD93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919967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7466AD-00C4-46CF-9B7A-9204500609AE}" type="datetimeFigureOut">
              <a:rPr lang="pl-PL" smtClean="0"/>
              <a:pPr>
                <a:defRPr/>
              </a:pPr>
              <a:t>10.11.2021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544833-FF24-4F9A-A051-06A4477E921B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947706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6CF5598-B3A2-47F1-A459-1703C840DF69}" type="datetimeFigureOut">
              <a:rPr lang="pl-PL" smtClean="0"/>
              <a:pPr>
                <a:defRPr/>
              </a:pPr>
              <a:t>10.11.2021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CB17F8-10EF-43F8-AF69-E589D20B4776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558804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2D96D7-64B4-485A-80D6-4C9D115BD6C3}" type="datetimeFigureOut">
              <a:rPr lang="pl-PL" smtClean="0"/>
              <a:pPr>
                <a:defRPr/>
              </a:pPr>
              <a:t>10.11.2021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BD3F07-C6FE-4E63-9F60-B9356F7BDEDE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33445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EAD9302-37A6-4273-A894-3CC931339B55}" type="datetimeFigureOut">
              <a:rPr lang="pl-PL" smtClean="0"/>
              <a:pPr>
                <a:defRPr/>
              </a:pPr>
              <a:t>10.11.2021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D33073-7749-4949-A913-0272ABA2A4A7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62936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960628-4B97-4F30-9CB0-32CEBBC8D017}" type="datetimeFigureOut">
              <a:rPr lang="pl-PL" smtClean="0"/>
              <a:pPr>
                <a:defRPr/>
              </a:pPr>
              <a:t>10.11.2021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AE591B-6CAE-46A4-B623-CE846EF90D89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731617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BE2B2A-F5E2-4E6F-9972-2A344524434B}" type="datetimeFigureOut">
              <a:rPr lang="pl-PL" smtClean="0"/>
              <a:pPr>
                <a:defRPr/>
              </a:pPr>
              <a:t>10.11.2021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5F826B-9935-45BD-BE5C-28C1B423AB0E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882318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1176BD6-A7BD-4F8D-8AC9-2E87F0196C9D}" type="datetimeFigureOut">
              <a:rPr lang="pl-PL" smtClean="0"/>
              <a:pPr>
                <a:defRPr/>
              </a:pPr>
              <a:t>10.11.2021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BD9823-3DF6-4F86-973C-E3B1F87A42F4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09781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C3CB586-F680-4430-9934-48CA1F02A16F}" type="datetimeFigureOut">
              <a:rPr lang="pl-PL" smtClean="0"/>
              <a:pPr>
                <a:defRPr/>
              </a:pPr>
              <a:t>10.11.2021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BC07B3-72DE-4010-9EBA-AF492FE02999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04895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02CBE1-DEAA-433F-9C0D-ECDC0501EC47}" type="datetimeFigureOut">
              <a:rPr lang="pl-PL" smtClean="0"/>
              <a:pPr>
                <a:defRPr/>
              </a:pPr>
              <a:t>10.11.2021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DCC4BB-AA6E-4319-953B-C335462BC170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82802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5D2B0F-EF39-46FD-8317-DDD8610333BB}" type="datetimeFigureOut">
              <a:rPr lang="pl-PL" smtClean="0"/>
              <a:pPr>
                <a:defRPr/>
              </a:pPr>
              <a:t>10.11.2021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9EE14B-6050-4AF0-8130-D3A277110311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9990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DEFDA42-BDE6-4734-AEFB-45961BE0A8B3}" type="datetimeFigureOut">
              <a:rPr lang="pl-PL" smtClean="0"/>
              <a:pPr>
                <a:defRPr/>
              </a:pPr>
              <a:t>10.11.2021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57A7AB-4A2B-4C8E-99EF-D77866928346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00419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C2933E4-6617-4ED8-9DFB-635537E2A1F7}" type="datetimeFigureOut">
              <a:rPr lang="pl-PL" smtClean="0"/>
              <a:pPr>
                <a:defRPr/>
              </a:pPr>
              <a:t>10.11.2021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C2EC7D-3486-45D4-8C2A-E4A23A64E37A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69656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B788FF-BEDE-4C1D-A73C-3703D602099E}" type="datetimeFigureOut">
              <a:rPr lang="pl-PL" smtClean="0"/>
              <a:pPr>
                <a:defRPr/>
              </a:pPr>
              <a:t>10.11.2021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AC32D2-D62D-4594-A9EC-845443FE5952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49971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787DB7-DCA1-42F9-8D24-4AFD8001D817}" type="datetimeFigureOut">
              <a:rPr lang="pl-PL" smtClean="0"/>
              <a:pPr>
                <a:defRPr/>
              </a:pPr>
              <a:t>10.11.2021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B37F91-2BDF-4A11-9E48-80E70C3A8E78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34329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C1AACF-1C42-4DEE-8553-189A24D943FE}" type="datetimeFigureOut">
              <a:rPr lang="pl-PL" smtClean="0"/>
              <a:pPr>
                <a:defRPr/>
              </a:pPr>
              <a:t>10.11.2021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E22E6B4-EFC8-4812-A910-F21D62BEE029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40048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7" r:id="rId1"/>
    <p:sldLayoutId id="2147483898" r:id="rId2"/>
    <p:sldLayoutId id="2147483899" r:id="rId3"/>
    <p:sldLayoutId id="2147483900" r:id="rId4"/>
    <p:sldLayoutId id="2147483901" r:id="rId5"/>
    <p:sldLayoutId id="2147483902" r:id="rId6"/>
    <p:sldLayoutId id="2147483903" r:id="rId7"/>
    <p:sldLayoutId id="2147483904" r:id="rId8"/>
    <p:sldLayoutId id="2147483905" r:id="rId9"/>
    <p:sldLayoutId id="2147483906" r:id="rId10"/>
    <p:sldLayoutId id="21474839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C1AACF-1C42-4DEE-8553-189A24D943FE}" type="datetimeFigureOut">
              <a:rPr lang="pl-PL" smtClean="0"/>
              <a:pPr>
                <a:defRPr/>
              </a:pPr>
              <a:t>10.11.2021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E22E6B4-EFC8-4812-A910-F21D62BEE029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31803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9" r:id="rId1"/>
    <p:sldLayoutId id="2147483910" r:id="rId2"/>
    <p:sldLayoutId id="2147483911" r:id="rId3"/>
    <p:sldLayoutId id="2147483912" r:id="rId4"/>
    <p:sldLayoutId id="2147483913" r:id="rId5"/>
    <p:sldLayoutId id="2147483914" r:id="rId6"/>
    <p:sldLayoutId id="2147483915" r:id="rId7"/>
    <p:sldLayoutId id="2147483916" r:id="rId8"/>
    <p:sldLayoutId id="2147483917" r:id="rId9"/>
    <p:sldLayoutId id="2147483918" r:id="rId10"/>
    <p:sldLayoutId id="21474839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4"/>
          <p:cNvSpPr txBox="1">
            <a:spLocks/>
          </p:cNvSpPr>
          <p:nvPr/>
        </p:nvSpPr>
        <p:spPr bwMode="auto">
          <a:xfrm>
            <a:off x="3375211" y="781051"/>
            <a:ext cx="7584983" cy="405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pl-PL" sz="4800" b="1" kern="0" cap="small" dirty="0">
                <a:solidFill>
                  <a:srgbClr val="224B50"/>
                </a:solidFill>
                <a:latin typeface="Candara Light" panose="020E0502030303020204" pitchFamily="34" charset="0"/>
              </a:rPr>
              <a:t>Nominowani do tytułu</a:t>
            </a:r>
            <a:endParaRPr lang="pl-PL" altLang="pl-PL" sz="4800" b="1" kern="0" cap="small" dirty="0">
              <a:solidFill>
                <a:srgbClr val="224B50"/>
              </a:solidFill>
              <a:latin typeface="Candara Light" panose="020E050203030302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pl-PL" altLang="pl-PL" sz="4000" b="1" kern="0" dirty="0">
                <a:solidFill>
                  <a:srgbClr val="224B50"/>
                </a:solidFill>
                <a:latin typeface="Candara Light" panose="020E0502030303020204" pitchFamily="34" charset="0"/>
              </a:rPr>
              <a:t>„</a:t>
            </a:r>
            <a:r>
              <a:rPr lang="pl-PL" altLang="pl-PL" sz="4000" b="1" kern="0" cap="small" dirty="0">
                <a:solidFill>
                  <a:srgbClr val="224B50"/>
                </a:solidFill>
                <a:latin typeface="Candara Light" panose="020E0502030303020204" pitchFamily="34" charset="0"/>
              </a:rPr>
              <a:t>Nauczyciel Pomorza Roku 2021</a:t>
            </a:r>
            <a:r>
              <a:rPr lang="pl-PL" altLang="pl-PL" sz="4000" b="1" kern="0" dirty="0">
                <a:solidFill>
                  <a:srgbClr val="224B50"/>
                </a:solidFill>
                <a:latin typeface="Candara Light" panose="020E0502030303020204" pitchFamily="34" charset="0"/>
              </a:rPr>
              <a:t>”</a:t>
            </a:r>
            <a:br>
              <a:rPr lang="pl-PL" altLang="pl-PL" sz="4000" b="1" kern="0" dirty="0">
                <a:solidFill>
                  <a:srgbClr val="004D74"/>
                </a:solidFill>
                <a:latin typeface="Centaur" panose="02030504050205020304" pitchFamily="18" charset="0"/>
              </a:rPr>
            </a:br>
            <a:br>
              <a:rPr lang="pl-PL" altLang="pl-PL" sz="900" b="1" kern="0" dirty="0">
                <a:solidFill>
                  <a:srgbClr val="224B50"/>
                </a:solidFill>
                <a:latin typeface="Centaur" panose="02030504050205020304" pitchFamily="18" charset="0"/>
              </a:rPr>
            </a:br>
            <a:endParaRPr lang="pl-PL" altLang="pl-PL" sz="3600" b="1" kern="0" dirty="0">
              <a:solidFill>
                <a:srgbClr val="009AB1"/>
              </a:solidFill>
              <a:latin typeface="Candara Light" panose="020E0502030303020204" pitchFamily="34" charset="0"/>
            </a:endParaRPr>
          </a:p>
        </p:txBody>
      </p:sp>
      <p:pic>
        <p:nvPicPr>
          <p:cNvPr id="5124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604" y="781051"/>
            <a:ext cx="1931988" cy="508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upa 10"/>
          <p:cNvGrpSpPr/>
          <p:nvPr/>
        </p:nvGrpSpPr>
        <p:grpSpPr>
          <a:xfrm>
            <a:off x="9091886" y="5634318"/>
            <a:ext cx="2733313" cy="1223681"/>
            <a:chOff x="0" y="0"/>
            <a:chExt cx="3000375" cy="1344295"/>
          </a:xfrm>
        </p:grpSpPr>
        <p:pic>
          <p:nvPicPr>
            <p:cNvPr id="12" name="Obraz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3100" y="0"/>
              <a:ext cx="1057275" cy="1344295"/>
            </a:xfrm>
            <a:prstGeom prst="rect">
              <a:avLst/>
            </a:prstGeom>
            <a:noFill/>
          </p:spPr>
        </p:pic>
        <p:pic>
          <p:nvPicPr>
            <p:cNvPr id="13" name="Obraz 12" descr="C:\Users\biblioteka\AppData\Local\Microsoft\Windows\INetCache\Content.Word\MWP-Mieczysław-Struk-pion-kolor-2021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14300"/>
              <a:ext cx="1819275" cy="89344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" name="Prostokąt 13"/>
          <p:cNvSpPr/>
          <p:nvPr/>
        </p:nvSpPr>
        <p:spPr>
          <a:xfrm>
            <a:off x="3809671" y="144173"/>
            <a:ext cx="52822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pl-PL" b="1" dirty="0">
                <a:solidFill>
                  <a:srgbClr val="009AB1"/>
                </a:solidFill>
                <a:latin typeface="Candara Light" panose="020E0502030303020204" pitchFamily="34" charset="0"/>
              </a:rPr>
              <a:t>Gala Konkursu „Nauczyciel Pomorza” 2021  – VI edycja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/>
          <p:cNvSpPr/>
          <p:nvPr/>
        </p:nvSpPr>
        <p:spPr>
          <a:xfrm rot="10800000">
            <a:off x="0" y="4554318"/>
            <a:ext cx="10862032" cy="1080000"/>
          </a:xfrm>
          <a:prstGeom prst="rect">
            <a:avLst/>
          </a:prstGeom>
          <a:gradFill>
            <a:gsLst>
              <a:gs pos="0">
                <a:schemeClr val="accent3">
                  <a:lumMod val="0"/>
                  <a:lumOff val="100000"/>
                </a:schemeClr>
              </a:gs>
              <a:gs pos="90000">
                <a:schemeClr val="bg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grpSp>
        <p:nvGrpSpPr>
          <p:cNvPr id="20" name="Grupa 19"/>
          <p:cNvGrpSpPr/>
          <p:nvPr/>
        </p:nvGrpSpPr>
        <p:grpSpPr>
          <a:xfrm>
            <a:off x="9091886" y="5634318"/>
            <a:ext cx="2733313" cy="1223681"/>
            <a:chOff x="0" y="0"/>
            <a:chExt cx="3000375" cy="1344295"/>
          </a:xfrm>
        </p:grpSpPr>
        <p:pic>
          <p:nvPicPr>
            <p:cNvPr id="21" name="Obraz 2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3100" y="0"/>
              <a:ext cx="1057275" cy="1344295"/>
            </a:xfrm>
            <a:prstGeom prst="rect">
              <a:avLst/>
            </a:prstGeom>
            <a:noFill/>
          </p:spPr>
        </p:pic>
        <p:pic>
          <p:nvPicPr>
            <p:cNvPr id="22" name="Obraz 21" descr="C:\Users\biblioteka\AppData\Local\Microsoft\Windows\INetCache\Content.Word\MWP-Mieczysław-Struk-pion-kolor-2021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14300"/>
              <a:ext cx="1819275" cy="89344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" name="pole tekstowe 4"/>
          <p:cNvSpPr txBox="1">
            <a:spLocks noChangeArrowheads="1"/>
          </p:cNvSpPr>
          <p:nvPr/>
        </p:nvSpPr>
        <p:spPr bwMode="auto">
          <a:xfrm>
            <a:off x="251927" y="3141328"/>
            <a:ext cx="11351494" cy="253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pl-PL" altLang="pl-PL" sz="3000" b="1" dirty="0">
              <a:solidFill>
                <a:srgbClr val="224B50"/>
              </a:solidFill>
              <a:latin typeface="Candara Light" panose="020E0502030303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pl-PL" altLang="pl-PL" sz="3000" b="1" dirty="0">
              <a:solidFill>
                <a:srgbClr val="224B50"/>
              </a:solidFill>
              <a:latin typeface="Candara Light" panose="020E0502030303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pl-PL" altLang="pl-PL" sz="3000" b="1" dirty="0">
              <a:solidFill>
                <a:srgbClr val="224B50"/>
              </a:solidFill>
              <a:latin typeface="Candara Light" panose="020E0502030303020204" pitchFamily="34" charset="0"/>
            </a:endParaRPr>
          </a:p>
          <a:p>
            <a:pPr eaLnBrk="1" hangingPunct="1">
              <a:spcBef>
                <a:spcPct val="0"/>
              </a:spcBef>
              <a:spcAft>
                <a:spcPts val="300"/>
              </a:spcAft>
              <a:buFontTx/>
              <a:buNone/>
              <a:defRPr/>
            </a:pPr>
            <a:r>
              <a:rPr lang="pl-PL" altLang="pl-PL" sz="3000" b="1" dirty="0">
                <a:solidFill>
                  <a:srgbClr val="224B50"/>
                </a:solidFill>
                <a:latin typeface="Candara Light" panose="020E0502030303020204" pitchFamily="34" charset="0"/>
              </a:rPr>
              <a:t>Elżbieta Maria Zardzewiały    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pl-PL" altLang="pl-PL" sz="1800" b="1" spc="75" dirty="0">
                <a:solidFill>
                  <a:srgbClr val="224B50"/>
                </a:solidFill>
                <a:latin typeface="Candara Light" panose="020E0502030303020204" pitchFamily="34" charset="0"/>
              </a:rPr>
              <a:t>Nauczycielka plastyki i edukacji dla bezpieczeństwa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pl-PL" altLang="pl-PL" sz="1800" b="1" spc="75" dirty="0">
                <a:solidFill>
                  <a:srgbClr val="224B50"/>
                </a:solidFill>
                <a:latin typeface="Candara Light" panose="020E0502030303020204" pitchFamily="34" charset="0"/>
              </a:rPr>
              <a:t>Szkoła Podstawowa nr 6 z Oddziałami Integracyjnymi im. Władysława </a:t>
            </a:r>
            <a:r>
              <a:rPr lang="pl-PL" altLang="pl-PL" sz="1800" b="1" spc="75" dirty="0" err="1">
                <a:solidFill>
                  <a:srgbClr val="224B50"/>
                </a:solidFill>
                <a:latin typeface="Candara Light" panose="020E0502030303020204" pitchFamily="34" charset="0"/>
              </a:rPr>
              <a:t>Gębika</a:t>
            </a:r>
            <a:r>
              <a:rPr lang="pl-PL" altLang="pl-PL" sz="1800" b="1" spc="75" dirty="0">
                <a:solidFill>
                  <a:srgbClr val="224B50"/>
                </a:solidFill>
                <a:latin typeface="Candara Light" panose="020E0502030303020204" pitchFamily="34" charset="0"/>
              </a:rPr>
              <a:t> w Kwidzynie    </a:t>
            </a:r>
          </a:p>
        </p:txBody>
      </p:sp>
      <p:sp>
        <p:nvSpPr>
          <p:cNvPr id="9" name="Podtytuł 2"/>
          <p:cNvSpPr txBox="1">
            <a:spLocks/>
          </p:cNvSpPr>
          <p:nvPr/>
        </p:nvSpPr>
        <p:spPr>
          <a:xfrm>
            <a:off x="2757487" y="241301"/>
            <a:ext cx="7487343" cy="16673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pl-PL" b="1" dirty="0">
                <a:solidFill>
                  <a:srgbClr val="009AB1"/>
                </a:solidFill>
                <a:latin typeface="Candara Light" panose="020E0502030303020204" pitchFamily="34" charset="0"/>
              </a:rPr>
              <a:t>Gala Konkursu „Nauczyciel Pomorza” 2021  – VI edycja</a:t>
            </a:r>
          </a:p>
          <a:p>
            <a:pPr>
              <a:defRPr/>
            </a:pPr>
            <a:r>
              <a:rPr lang="pl-PL" b="1" cap="all" dirty="0">
                <a:solidFill>
                  <a:srgbClr val="009AB1"/>
                </a:solidFill>
              </a:rPr>
              <a:t>Nominacja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48" b="20291"/>
          <a:stretch/>
        </p:blipFill>
        <p:spPr>
          <a:xfrm>
            <a:off x="7665106" y="759896"/>
            <a:ext cx="2853559" cy="3714961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10224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witch dir="l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 rot="10800000">
            <a:off x="0" y="4554318"/>
            <a:ext cx="10862032" cy="1080000"/>
          </a:xfrm>
          <a:prstGeom prst="rect">
            <a:avLst/>
          </a:prstGeom>
          <a:gradFill>
            <a:gsLst>
              <a:gs pos="0">
                <a:schemeClr val="accent3">
                  <a:lumMod val="0"/>
                  <a:lumOff val="100000"/>
                </a:schemeClr>
              </a:gs>
              <a:gs pos="90000">
                <a:schemeClr val="bg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grpSp>
        <p:nvGrpSpPr>
          <p:cNvPr id="20" name="Grupa 19"/>
          <p:cNvGrpSpPr/>
          <p:nvPr/>
        </p:nvGrpSpPr>
        <p:grpSpPr>
          <a:xfrm>
            <a:off x="9091886" y="5634318"/>
            <a:ext cx="2733313" cy="1223681"/>
            <a:chOff x="0" y="0"/>
            <a:chExt cx="3000375" cy="1344295"/>
          </a:xfrm>
        </p:grpSpPr>
        <p:pic>
          <p:nvPicPr>
            <p:cNvPr id="21" name="Obraz 2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3100" y="0"/>
              <a:ext cx="1057275" cy="1344295"/>
            </a:xfrm>
            <a:prstGeom prst="rect">
              <a:avLst/>
            </a:prstGeom>
            <a:noFill/>
          </p:spPr>
        </p:pic>
        <p:pic>
          <p:nvPicPr>
            <p:cNvPr id="22" name="Obraz 21" descr="C:\Users\biblioteka\AppData\Local\Microsoft\Windows\INetCache\Content.Word\MWP-Mieczysław-Struk-pion-kolor-2021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14300"/>
              <a:ext cx="1819275" cy="89344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" name="pole tekstowe 4"/>
          <p:cNvSpPr txBox="1">
            <a:spLocks noChangeArrowheads="1"/>
          </p:cNvSpPr>
          <p:nvPr/>
        </p:nvSpPr>
        <p:spPr bwMode="auto">
          <a:xfrm>
            <a:off x="251927" y="3141328"/>
            <a:ext cx="10988887" cy="253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pl-PL" altLang="pl-PL" sz="3000" b="1" dirty="0">
              <a:solidFill>
                <a:srgbClr val="224B50"/>
              </a:solidFill>
              <a:latin typeface="Candara Light" panose="020E0502030303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pl-PL" altLang="pl-PL" sz="3000" b="1" dirty="0">
              <a:solidFill>
                <a:srgbClr val="224B50"/>
              </a:solidFill>
              <a:latin typeface="Candara Light" panose="020E0502030303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pl-PL" altLang="pl-PL" sz="3000" b="1" dirty="0">
              <a:solidFill>
                <a:srgbClr val="224B50"/>
              </a:solidFill>
              <a:latin typeface="Candara Light" panose="020E0502030303020204" pitchFamily="34" charset="0"/>
            </a:endParaRPr>
          </a:p>
          <a:p>
            <a:pPr eaLnBrk="1" hangingPunct="1">
              <a:spcBef>
                <a:spcPct val="0"/>
              </a:spcBef>
              <a:spcAft>
                <a:spcPts val="300"/>
              </a:spcAft>
              <a:buFontTx/>
              <a:buNone/>
              <a:defRPr/>
            </a:pPr>
            <a:r>
              <a:rPr lang="pl-PL" altLang="pl-PL" sz="3000" b="1" dirty="0">
                <a:solidFill>
                  <a:srgbClr val="224B50"/>
                </a:solidFill>
                <a:latin typeface="Candara Light" panose="020E0502030303020204" pitchFamily="34" charset="0"/>
              </a:rPr>
              <a:t>Kamila Żwirek     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pl-PL" altLang="pl-PL" sz="1800" b="1" spc="75" dirty="0">
                <a:solidFill>
                  <a:srgbClr val="224B50"/>
                </a:solidFill>
                <a:latin typeface="Candara Light" panose="020E0502030303020204" pitchFamily="34" charset="0"/>
              </a:rPr>
              <a:t>Nauczycielka edukacji wczesnoszkolnej, muzyki, logopedii i terapii pedagogicznej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pl-PL" altLang="pl-PL" sz="1800" b="1" spc="75" dirty="0">
                <a:solidFill>
                  <a:srgbClr val="224B50"/>
                </a:solidFill>
                <a:latin typeface="Candara Light" panose="020E0502030303020204" pitchFamily="34" charset="0"/>
              </a:rPr>
              <a:t>Szkoła Podstawowa w Lubieszewie</a:t>
            </a:r>
          </a:p>
        </p:txBody>
      </p:sp>
      <p:sp>
        <p:nvSpPr>
          <p:cNvPr id="9" name="Podtytuł 2"/>
          <p:cNvSpPr txBox="1">
            <a:spLocks/>
          </p:cNvSpPr>
          <p:nvPr/>
        </p:nvSpPr>
        <p:spPr>
          <a:xfrm>
            <a:off x="2757487" y="241301"/>
            <a:ext cx="7487343" cy="16673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pl-PL" b="1" dirty="0">
                <a:solidFill>
                  <a:srgbClr val="009AB1"/>
                </a:solidFill>
                <a:latin typeface="Candara Light" panose="020E0502030303020204" pitchFamily="34" charset="0"/>
              </a:rPr>
              <a:t>Gala Konkursu „Nauczyciel Pomorza” 2021  – VI edycja</a:t>
            </a:r>
          </a:p>
          <a:p>
            <a:pPr>
              <a:defRPr/>
            </a:pPr>
            <a:r>
              <a:rPr lang="pl-PL" b="1" cap="all" dirty="0">
                <a:solidFill>
                  <a:srgbClr val="009AB1"/>
                </a:solidFill>
              </a:rPr>
              <a:t>Nominacja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84" t="920" r="919" b="17931"/>
          <a:stretch/>
        </p:blipFill>
        <p:spPr>
          <a:xfrm>
            <a:off x="7635274" y="923454"/>
            <a:ext cx="2535280" cy="3551404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095734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witch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/>
          <p:cNvSpPr/>
          <p:nvPr/>
        </p:nvSpPr>
        <p:spPr>
          <a:xfrm rot="10800000">
            <a:off x="0" y="4554318"/>
            <a:ext cx="10862032" cy="1080000"/>
          </a:xfrm>
          <a:prstGeom prst="rect">
            <a:avLst/>
          </a:prstGeom>
          <a:gradFill>
            <a:gsLst>
              <a:gs pos="0">
                <a:schemeClr val="accent3">
                  <a:lumMod val="0"/>
                  <a:lumOff val="100000"/>
                </a:schemeClr>
              </a:gs>
              <a:gs pos="90000">
                <a:schemeClr val="bg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grpSp>
        <p:nvGrpSpPr>
          <p:cNvPr id="20" name="Grupa 19"/>
          <p:cNvGrpSpPr/>
          <p:nvPr/>
        </p:nvGrpSpPr>
        <p:grpSpPr>
          <a:xfrm>
            <a:off x="9091886" y="5634318"/>
            <a:ext cx="2733313" cy="1223681"/>
            <a:chOff x="0" y="0"/>
            <a:chExt cx="3000375" cy="1344295"/>
          </a:xfrm>
        </p:grpSpPr>
        <p:pic>
          <p:nvPicPr>
            <p:cNvPr id="21" name="Obraz 2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3100" y="0"/>
              <a:ext cx="1057275" cy="1344295"/>
            </a:xfrm>
            <a:prstGeom prst="rect">
              <a:avLst/>
            </a:prstGeom>
            <a:noFill/>
          </p:spPr>
        </p:pic>
        <p:pic>
          <p:nvPicPr>
            <p:cNvPr id="22" name="Obraz 21" descr="C:\Users\biblioteka\AppData\Local\Microsoft\Windows\INetCache\Content.Word\MWP-Mieczysław-Struk-pion-kolor-2021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14300"/>
              <a:ext cx="1819275" cy="89344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" name="pole tekstowe 4"/>
          <p:cNvSpPr txBox="1">
            <a:spLocks noChangeArrowheads="1"/>
          </p:cNvSpPr>
          <p:nvPr/>
        </p:nvSpPr>
        <p:spPr bwMode="auto">
          <a:xfrm>
            <a:off x="251927" y="3141328"/>
            <a:ext cx="11004652" cy="253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pl-PL" altLang="pl-PL" sz="3000" b="1" dirty="0">
              <a:solidFill>
                <a:srgbClr val="224B50"/>
              </a:solidFill>
              <a:latin typeface="Candara Light" panose="020E0502030303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pl-PL" altLang="pl-PL" sz="3000" b="1" dirty="0">
              <a:solidFill>
                <a:srgbClr val="224B50"/>
              </a:solidFill>
              <a:latin typeface="Candara Light" panose="020E0502030303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pl-PL" altLang="pl-PL" sz="3000" b="1" dirty="0">
              <a:solidFill>
                <a:srgbClr val="224B50"/>
              </a:solidFill>
              <a:latin typeface="Candara Light" panose="020E0502030303020204" pitchFamily="34" charset="0"/>
            </a:endParaRPr>
          </a:p>
          <a:p>
            <a:pPr eaLnBrk="1" hangingPunct="1">
              <a:spcBef>
                <a:spcPct val="0"/>
              </a:spcBef>
              <a:spcAft>
                <a:spcPts val="300"/>
              </a:spcAft>
              <a:buFontTx/>
              <a:buNone/>
              <a:defRPr/>
            </a:pPr>
            <a:r>
              <a:rPr lang="pl-PL" altLang="pl-PL" sz="3000" b="1" dirty="0">
                <a:solidFill>
                  <a:srgbClr val="224B50"/>
                </a:solidFill>
                <a:latin typeface="Candara Light" panose="020E0502030303020204" pitchFamily="34" charset="0"/>
              </a:rPr>
              <a:t>Anna Andryjanek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pl-PL" altLang="pl-PL" sz="1800" b="1" spc="75" dirty="0">
                <a:solidFill>
                  <a:srgbClr val="224B50"/>
                </a:solidFill>
                <a:latin typeface="Candara Light" panose="020E0502030303020204" pitchFamily="34" charset="0"/>
              </a:rPr>
              <a:t>Nauczycielka języka polskiego i wicedyrektorka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pl-PL" altLang="pl-PL" sz="1800" b="1" spc="75" dirty="0">
                <a:solidFill>
                  <a:srgbClr val="224B50"/>
                </a:solidFill>
                <a:latin typeface="Candara Light" panose="020E0502030303020204" pitchFamily="34" charset="0"/>
              </a:rPr>
              <a:t>Ogólnokształcące Liceum Programów Indywidualnych im. adm. Józefa </a:t>
            </a:r>
            <a:r>
              <a:rPr lang="pl-PL" altLang="pl-PL" sz="1800" b="1" spc="75" dirty="0" err="1">
                <a:solidFill>
                  <a:srgbClr val="224B50"/>
                </a:solidFill>
                <a:latin typeface="Candara Light" panose="020E0502030303020204" pitchFamily="34" charset="0"/>
              </a:rPr>
              <a:t>Unruga</a:t>
            </a:r>
            <a:r>
              <a:rPr lang="pl-PL" altLang="pl-PL" sz="1800" b="1" spc="75" dirty="0">
                <a:solidFill>
                  <a:srgbClr val="224B50"/>
                </a:solidFill>
                <a:latin typeface="Candara Light" panose="020E0502030303020204" pitchFamily="34" charset="0"/>
              </a:rPr>
              <a:t> w Gdańsku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6470F8A8-0DE0-4755-86B0-9930E40BC96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564" y="837326"/>
            <a:ext cx="2455945" cy="3637531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0" name="Podtytuł 2"/>
          <p:cNvSpPr txBox="1">
            <a:spLocks/>
          </p:cNvSpPr>
          <p:nvPr/>
        </p:nvSpPr>
        <p:spPr>
          <a:xfrm>
            <a:off x="2757487" y="241301"/>
            <a:ext cx="7487343" cy="16673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pl-PL" b="1" dirty="0">
                <a:solidFill>
                  <a:srgbClr val="009AB1"/>
                </a:solidFill>
                <a:latin typeface="Candara Light" panose="020E0502030303020204" pitchFamily="34" charset="0"/>
              </a:rPr>
              <a:t>Gala Konkursu „Nauczyciel Pomorza” 2021  – VI edycja</a:t>
            </a:r>
          </a:p>
          <a:p>
            <a:pPr>
              <a:defRPr/>
            </a:pPr>
            <a:r>
              <a:rPr lang="pl-PL" b="1" cap="all" dirty="0">
                <a:solidFill>
                  <a:srgbClr val="009AB1"/>
                </a:solidFill>
              </a:rPr>
              <a:t>Nominacja</a:t>
            </a:r>
          </a:p>
        </p:txBody>
      </p:sp>
    </p:spTree>
    <p:extLst>
      <p:ext uri="{BB962C8B-B14F-4D97-AF65-F5344CB8AC3E}">
        <p14:creationId xmlns:p14="http://schemas.microsoft.com/office/powerpoint/2010/main" val="3308684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witch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/>
          <p:cNvSpPr/>
          <p:nvPr/>
        </p:nvSpPr>
        <p:spPr>
          <a:xfrm rot="10800000">
            <a:off x="0" y="4554318"/>
            <a:ext cx="10862032" cy="1080000"/>
          </a:xfrm>
          <a:prstGeom prst="rect">
            <a:avLst/>
          </a:prstGeom>
          <a:gradFill>
            <a:gsLst>
              <a:gs pos="0">
                <a:schemeClr val="accent3">
                  <a:lumMod val="0"/>
                  <a:lumOff val="100000"/>
                </a:schemeClr>
              </a:gs>
              <a:gs pos="90000">
                <a:schemeClr val="bg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grpSp>
        <p:nvGrpSpPr>
          <p:cNvPr id="20" name="Grupa 19"/>
          <p:cNvGrpSpPr/>
          <p:nvPr/>
        </p:nvGrpSpPr>
        <p:grpSpPr>
          <a:xfrm>
            <a:off x="9091886" y="5634318"/>
            <a:ext cx="2733313" cy="1223681"/>
            <a:chOff x="0" y="0"/>
            <a:chExt cx="3000375" cy="1344295"/>
          </a:xfrm>
        </p:grpSpPr>
        <p:pic>
          <p:nvPicPr>
            <p:cNvPr id="21" name="Obraz 2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3100" y="0"/>
              <a:ext cx="1057275" cy="1344295"/>
            </a:xfrm>
            <a:prstGeom prst="rect">
              <a:avLst/>
            </a:prstGeom>
            <a:noFill/>
          </p:spPr>
        </p:pic>
        <p:pic>
          <p:nvPicPr>
            <p:cNvPr id="22" name="Obraz 21" descr="C:\Users\biblioteka\AppData\Local\Microsoft\Windows\INetCache\Content.Word\MWP-Mieczysław-Struk-pion-kolor-2021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14300"/>
              <a:ext cx="1819275" cy="89344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" name="pole tekstowe 4"/>
          <p:cNvSpPr txBox="1">
            <a:spLocks noChangeArrowheads="1"/>
          </p:cNvSpPr>
          <p:nvPr/>
        </p:nvSpPr>
        <p:spPr bwMode="auto">
          <a:xfrm>
            <a:off x="251927" y="3141328"/>
            <a:ext cx="11640040" cy="253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pl-PL" altLang="pl-PL" sz="3000" b="1" dirty="0">
              <a:solidFill>
                <a:srgbClr val="224B50"/>
              </a:solidFill>
              <a:latin typeface="Candara Light" panose="020E0502030303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pl-PL" altLang="pl-PL" sz="3000" b="1" dirty="0">
              <a:solidFill>
                <a:srgbClr val="224B50"/>
              </a:solidFill>
              <a:latin typeface="Candara Light" panose="020E0502030303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pl-PL" altLang="pl-PL" sz="3000" b="1" dirty="0">
              <a:solidFill>
                <a:srgbClr val="224B50"/>
              </a:solidFill>
              <a:latin typeface="Candara Light" panose="020E0502030303020204" pitchFamily="34" charset="0"/>
            </a:endParaRPr>
          </a:p>
          <a:p>
            <a:pPr eaLnBrk="1" hangingPunct="1">
              <a:spcBef>
                <a:spcPct val="0"/>
              </a:spcBef>
              <a:spcAft>
                <a:spcPts val="300"/>
              </a:spcAft>
              <a:buFontTx/>
              <a:buNone/>
              <a:defRPr/>
            </a:pPr>
            <a:r>
              <a:rPr lang="pl-PL" altLang="pl-PL" sz="3000" b="1" dirty="0">
                <a:solidFill>
                  <a:srgbClr val="224B50"/>
                </a:solidFill>
                <a:latin typeface="Candara Light" panose="020E0502030303020204" pitchFamily="34" charset="0"/>
              </a:rPr>
              <a:t>Anna Borowicz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pl-PL" altLang="pl-PL" sz="1800" b="1" spc="75" dirty="0">
                <a:solidFill>
                  <a:srgbClr val="224B50"/>
                </a:solidFill>
                <a:latin typeface="Candara Light" panose="020E0502030303020204" pitchFamily="34" charset="0"/>
              </a:rPr>
              <a:t>Nauczycielka biologii i chemii 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pl-PL" altLang="pl-PL" sz="1800" b="1" spc="75" dirty="0">
                <a:solidFill>
                  <a:srgbClr val="224B50"/>
                </a:solidFill>
                <a:latin typeface="Candara Light" panose="020E0502030303020204" pitchFamily="34" charset="0"/>
              </a:rPr>
              <a:t>Szkoła Podstawowa im. ks. prałata Józefa Bigusa w Baninie</a:t>
            </a:r>
          </a:p>
        </p:txBody>
      </p:sp>
      <p:sp>
        <p:nvSpPr>
          <p:cNvPr id="9" name="Podtytuł 2"/>
          <p:cNvSpPr txBox="1">
            <a:spLocks/>
          </p:cNvSpPr>
          <p:nvPr/>
        </p:nvSpPr>
        <p:spPr>
          <a:xfrm>
            <a:off x="2757487" y="241301"/>
            <a:ext cx="7487343" cy="16673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pl-PL" b="1" dirty="0">
                <a:solidFill>
                  <a:srgbClr val="009AB1"/>
                </a:solidFill>
                <a:latin typeface="Candara Light" panose="020E0502030303020204" pitchFamily="34" charset="0"/>
              </a:rPr>
              <a:t>Gala Konkursu „Nauczyciel Pomorza” 2021  – VI edycja</a:t>
            </a:r>
          </a:p>
          <a:p>
            <a:pPr>
              <a:defRPr/>
            </a:pPr>
            <a:r>
              <a:rPr lang="pl-PL" b="1" cap="all" dirty="0">
                <a:solidFill>
                  <a:srgbClr val="009AB1"/>
                </a:solidFill>
              </a:rPr>
              <a:t>Nominacja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280" y="854114"/>
            <a:ext cx="2532617" cy="3593412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959151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witch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/>
          <p:cNvSpPr/>
          <p:nvPr/>
        </p:nvSpPr>
        <p:spPr>
          <a:xfrm rot="10800000">
            <a:off x="0" y="4554318"/>
            <a:ext cx="10862032" cy="1080000"/>
          </a:xfrm>
          <a:prstGeom prst="rect">
            <a:avLst/>
          </a:prstGeom>
          <a:gradFill>
            <a:gsLst>
              <a:gs pos="0">
                <a:schemeClr val="accent3">
                  <a:lumMod val="0"/>
                  <a:lumOff val="100000"/>
                </a:schemeClr>
              </a:gs>
              <a:gs pos="90000">
                <a:schemeClr val="bg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grpSp>
        <p:nvGrpSpPr>
          <p:cNvPr id="20" name="Grupa 19"/>
          <p:cNvGrpSpPr/>
          <p:nvPr/>
        </p:nvGrpSpPr>
        <p:grpSpPr>
          <a:xfrm>
            <a:off x="9091886" y="5634318"/>
            <a:ext cx="2733313" cy="1223681"/>
            <a:chOff x="0" y="0"/>
            <a:chExt cx="3000375" cy="1344295"/>
          </a:xfrm>
        </p:grpSpPr>
        <p:pic>
          <p:nvPicPr>
            <p:cNvPr id="21" name="Obraz 2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3100" y="0"/>
              <a:ext cx="1057275" cy="1344295"/>
            </a:xfrm>
            <a:prstGeom prst="rect">
              <a:avLst/>
            </a:prstGeom>
            <a:noFill/>
          </p:spPr>
        </p:pic>
        <p:pic>
          <p:nvPicPr>
            <p:cNvPr id="22" name="Obraz 21" descr="C:\Users\biblioteka\AppData\Local\Microsoft\Windows\INetCache\Content.Word\MWP-Mieczysław-Struk-pion-kolor-2021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14300"/>
              <a:ext cx="1819275" cy="89344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" name="pole tekstowe 4"/>
          <p:cNvSpPr txBox="1">
            <a:spLocks noChangeArrowheads="1"/>
          </p:cNvSpPr>
          <p:nvPr/>
        </p:nvSpPr>
        <p:spPr bwMode="auto">
          <a:xfrm>
            <a:off x="251927" y="3141328"/>
            <a:ext cx="11640040" cy="253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pl-PL" altLang="pl-PL" sz="3000" b="1" dirty="0">
              <a:solidFill>
                <a:srgbClr val="224B50"/>
              </a:solidFill>
              <a:latin typeface="Candara Light" panose="020E0502030303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pl-PL" altLang="pl-PL" sz="3000" b="1" dirty="0">
              <a:solidFill>
                <a:srgbClr val="224B50"/>
              </a:solidFill>
              <a:latin typeface="Candara Light" panose="020E0502030303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pl-PL" altLang="pl-PL" sz="3000" b="1" dirty="0">
              <a:solidFill>
                <a:srgbClr val="224B50"/>
              </a:solidFill>
              <a:latin typeface="Candara Light" panose="020E0502030303020204" pitchFamily="34" charset="0"/>
            </a:endParaRPr>
          </a:p>
          <a:p>
            <a:pPr eaLnBrk="1" hangingPunct="1">
              <a:spcBef>
                <a:spcPct val="0"/>
              </a:spcBef>
              <a:spcAft>
                <a:spcPts val="300"/>
              </a:spcAft>
              <a:buFontTx/>
              <a:buNone/>
              <a:defRPr/>
            </a:pPr>
            <a:r>
              <a:rPr lang="pl-PL" altLang="pl-PL" sz="3000" b="1" dirty="0">
                <a:solidFill>
                  <a:srgbClr val="224B50"/>
                </a:solidFill>
                <a:latin typeface="Candara Light" panose="020E0502030303020204" pitchFamily="34" charset="0"/>
              </a:rPr>
              <a:t>Agata Borowiec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pl-PL" altLang="pl-PL" sz="1800" b="1" spc="75" dirty="0" err="1">
                <a:solidFill>
                  <a:srgbClr val="224B50"/>
                </a:solidFill>
                <a:latin typeface="Candara Light" panose="020E0502030303020204" pitchFamily="34" charset="0"/>
              </a:rPr>
              <a:t>Oligofrenopedagożka</a:t>
            </a:r>
            <a:r>
              <a:rPr lang="pl-PL" altLang="pl-PL" sz="1800" b="1" spc="75" dirty="0">
                <a:solidFill>
                  <a:srgbClr val="224B50"/>
                </a:solidFill>
                <a:latin typeface="Candara Light" panose="020E0502030303020204" pitchFamily="34" charset="0"/>
              </a:rPr>
              <a:t> i dyrektorka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pl-PL" altLang="pl-PL" sz="1800" b="1" spc="75" dirty="0">
                <a:solidFill>
                  <a:srgbClr val="224B50"/>
                </a:solidFill>
                <a:latin typeface="Candara Light" panose="020E0502030303020204" pitchFamily="34" charset="0"/>
              </a:rPr>
              <a:t>Ośrodek Rehabilitacyjno-Edukacyjno-Wychowawczy w Jezierniku </a:t>
            </a:r>
          </a:p>
        </p:txBody>
      </p:sp>
      <p:sp>
        <p:nvSpPr>
          <p:cNvPr id="9" name="Podtytuł 2"/>
          <p:cNvSpPr txBox="1">
            <a:spLocks/>
          </p:cNvSpPr>
          <p:nvPr/>
        </p:nvSpPr>
        <p:spPr>
          <a:xfrm>
            <a:off x="2757487" y="241301"/>
            <a:ext cx="7487343" cy="16673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pl-PL" b="1" dirty="0">
                <a:solidFill>
                  <a:srgbClr val="009AB1"/>
                </a:solidFill>
                <a:latin typeface="Candara Light" panose="020E0502030303020204" pitchFamily="34" charset="0"/>
              </a:rPr>
              <a:t>Gala Konkursu „Nauczyciel Pomorza” 2021  – VI edycja</a:t>
            </a:r>
          </a:p>
          <a:p>
            <a:pPr>
              <a:defRPr/>
            </a:pPr>
            <a:r>
              <a:rPr lang="pl-PL" b="1" cap="all" dirty="0">
                <a:solidFill>
                  <a:srgbClr val="009AB1"/>
                </a:solidFill>
              </a:rPr>
              <a:t>Nominacja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4" r="15981" b="3128"/>
          <a:stretch/>
        </p:blipFill>
        <p:spPr>
          <a:xfrm rot="5400000">
            <a:off x="7364081" y="1173994"/>
            <a:ext cx="3695640" cy="2743200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647328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witch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/>
          <p:cNvSpPr/>
          <p:nvPr/>
        </p:nvSpPr>
        <p:spPr>
          <a:xfrm rot="10800000">
            <a:off x="0" y="4554318"/>
            <a:ext cx="10862032" cy="1080000"/>
          </a:xfrm>
          <a:prstGeom prst="rect">
            <a:avLst/>
          </a:prstGeom>
          <a:gradFill>
            <a:gsLst>
              <a:gs pos="0">
                <a:schemeClr val="accent3">
                  <a:lumMod val="0"/>
                  <a:lumOff val="100000"/>
                </a:schemeClr>
              </a:gs>
              <a:gs pos="90000">
                <a:schemeClr val="bg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grpSp>
        <p:nvGrpSpPr>
          <p:cNvPr id="20" name="Grupa 19"/>
          <p:cNvGrpSpPr/>
          <p:nvPr/>
        </p:nvGrpSpPr>
        <p:grpSpPr>
          <a:xfrm>
            <a:off x="9091886" y="5634318"/>
            <a:ext cx="2733313" cy="1223681"/>
            <a:chOff x="0" y="0"/>
            <a:chExt cx="3000375" cy="1344295"/>
          </a:xfrm>
        </p:grpSpPr>
        <p:pic>
          <p:nvPicPr>
            <p:cNvPr id="21" name="Obraz 2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3100" y="0"/>
              <a:ext cx="1057275" cy="1344295"/>
            </a:xfrm>
            <a:prstGeom prst="rect">
              <a:avLst/>
            </a:prstGeom>
            <a:noFill/>
          </p:spPr>
        </p:pic>
        <p:pic>
          <p:nvPicPr>
            <p:cNvPr id="22" name="Obraz 21" descr="C:\Users\biblioteka\AppData\Local\Microsoft\Windows\INetCache\Content.Word\MWP-Mieczysław-Struk-pion-kolor-2021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14300"/>
              <a:ext cx="1819275" cy="89344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" name="pole tekstowe 4"/>
          <p:cNvSpPr txBox="1">
            <a:spLocks noChangeArrowheads="1"/>
          </p:cNvSpPr>
          <p:nvPr/>
        </p:nvSpPr>
        <p:spPr bwMode="auto">
          <a:xfrm>
            <a:off x="251927" y="3141328"/>
            <a:ext cx="11640040" cy="253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pl-PL" altLang="pl-PL" sz="3000" b="1" dirty="0">
              <a:solidFill>
                <a:srgbClr val="224B50"/>
              </a:solidFill>
              <a:latin typeface="Candara Light" panose="020E0502030303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pl-PL" altLang="pl-PL" sz="3000" b="1" dirty="0">
              <a:solidFill>
                <a:srgbClr val="224B50"/>
              </a:solidFill>
              <a:latin typeface="Candara Light" panose="020E0502030303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pl-PL" altLang="pl-PL" sz="3000" b="1" dirty="0">
              <a:solidFill>
                <a:srgbClr val="224B50"/>
              </a:solidFill>
              <a:latin typeface="Candara Light" panose="020E0502030303020204" pitchFamily="34" charset="0"/>
            </a:endParaRPr>
          </a:p>
          <a:p>
            <a:pPr eaLnBrk="1" hangingPunct="1">
              <a:spcBef>
                <a:spcPct val="0"/>
              </a:spcBef>
              <a:spcAft>
                <a:spcPts val="300"/>
              </a:spcAft>
              <a:buFontTx/>
              <a:buNone/>
              <a:defRPr/>
            </a:pPr>
            <a:r>
              <a:rPr lang="pl-PL" altLang="pl-PL" sz="3000" b="1" dirty="0">
                <a:solidFill>
                  <a:srgbClr val="224B50"/>
                </a:solidFill>
                <a:latin typeface="Candara Light" panose="020E0502030303020204" pitchFamily="34" charset="0"/>
              </a:rPr>
              <a:t>Zdzisława Głowienka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pl-PL" altLang="pl-PL" sz="1800" b="1" spc="75" dirty="0">
                <a:solidFill>
                  <a:srgbClr val="224B50"/>
                </a:solidFill>
                <a:latin typeface="Candara Light" panose="020E0502030303020204" pitchFamily="34" charset="0"/>
              </a:rPr>
              <a:t>Nauczycielka edukacji wczesnoszkolnej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pl-PL" altLang="pl-PL" sz="1800" b="1" spc="75" dirty="0">
                <a:solidFill>
                  <a:srgbClr val="224B50"/>
                </a:solidFill>
                <a:latin typeface="Candara Light" panose="020E0502030303020204" pitchFamily="34" charset="0"/>
              </a:rPr>
              <a:t>Szkoła Podstawowa nr 14 im. ks. Grzegorza Piramowicza w Gdańsku  </a:t>
            </a:r>
          </a:p>
        </p:txBody>
      </p:sp>
      <p:sp>
        <p:nvSpPr>
          <p:cNvPr id="9" name="Podtytuł 2"/>
          <p:cNvSpPr txBox="1">
            <a:spLocks/>
          </p:cNvSpPr>
          <p:nvPr/>
        </p:nvSpPr>
        <p:spPr>
          <a:xfrm>
            <a:off x="2757487" y="241301"/>
            <a:ext cx="7487343" cy="16673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pl-PL" b="1" dirty="0">
                <a:solidFill>
                  <a:srgbClr val="009AB1"/>
                </a:solidFill>
                <a:latin typeface="Candara Light" panose="020E0502030303020204" pitchFamily="34" charset="0"/>
              </a:rPr>
              <a:t>Gala Konkursu „Nauczyciel Pomorza” 2021  – VI edycja</a:t>
            </a:r>
          </a:p>
          <a:p>
            <a:pPr>
              <a:defRPr/>
            </a:pPr>
            <a:r>
              <a:rPr lang="pl-PL" b="1" cap="all" dirty="0">
                <a:solidFill>
                  <a:srgbClr val="009AB1"/>
                </a:solidFill>
              </a:rPr>
              <a:t>Nominacja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0" t="523" r="4857"/>
          <a:stretch/>
        </p:blipFill>
        <p:spPr>
          <a:xfrm>
            <a:off x="7812985" y="760386"/>
            <a:ext cx="2788623" cy="3700635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837238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witch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/>
          <p:cNvSpPr/>
          <p:nvPr/>
        </p:nvSpPr>
        <p:spPr>
          <a:xfrm rot="10800000">
            <a:off x="0" y="4554318"/>
            <a:ext cx="10862032" cy="1080000"/>
          </a:xfrm>
          <a:prstGeom prst="rect">
            <a:avLst/>
          </a:prstGeom>
          <a:gradFill>
            <a:gsLst>
              <a:gs pos="0">
                <a:schemeClr val="accent3">
                  <a:lumMod val="0"/>
                  <a:lumOff val="100000"/>
                </a:schemeClr>
              </a:gs>
              <a:gs pos="90000">
                <a:schemeClr val="bg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grpSp>
        <p:nvGrpSpPr>
          <p:cNvPr id="20" name="Grupa 19"/>
          <p:cNvGrpSpPr/>
          <p:nvPr/>
        </p:nvGrpSpPr>
        <p:grpSpPr>
          <a:xfrm>
            <a:off x="9091886" y="5634318"/>
            <a:ext cx="2733313" cy="1223681"/>
            <a:chOff x="0" y="0"/>
            <a:chExt cx="3000375" cy="1344295"/>
          </a:xfrm>
        </p:grpSpPr>
        <p:pic>
          <p:nvPicPr>
            <p:cNvPr id="21" name="Obraz 2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3100" y="0"/>
              <a:ext cx="1057275" cy="1344295"/>
            </a:xfrm>
            <a:prstGeom prst="rect">
              <a:avLst/>
            </a:prstGeom>
            <a:noFill/>
          </p:spPr>
        </p:pic>
        <p:pic>
          <p:nvPicPr>
            <p:cNvPr id="22" name="Obraz 21" descr="C:\Users\biblioteka\AppData\Local\Microsoft\Windows\INetCache\Content.Word\MWP-Mieczysław-Struk-pion-kolor-2021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14300"/>
              <a:ext cx="1819275" cy="89344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" name="pole tekstowe 4"/>
          <p:cNvSpPr txBox="1">
            <a:spLocks noChangeArrowheads="1"/>
          </p:cNvSpPr>
          <p:nvPr/>
        </p:nvSpPr>
        <p:spPr bwMode="auto">
          <a:xfrm>
            <a:off x="251927" y="3141328"/>
            <a:ext cx="11225370" cy="253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pl-PL" altLang="pl-PL" sz="3000" b="1" dirty="0">
              <a:solidFill>
                <a:srgbClr val="224B50"/>
              </a:solidFill>
              <a:latin typeface="Candara Light" panose="020E0502030303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pl-PL" altLang="pl-PL" sz="3000" b="1" dirty="0">
              <a:solidFill>
                <a:srgbClr val="224B50"/>
              </a:solidFill>
              <a:latin typeface="Candara Light" panose="020E0502030303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pl-PL" altLang="pl-PL" sz="3000" b="1" dirty="0">
              <a:solidFill>
                <a:srgbClr val="224B50"/>
              </a:solidFill>
              <a:latin typeface="Candara Light" panose="020E0502030303020204" pitchFamily="34" charset="0"/>
            </a:endParaRPr>
          </a:p>
          <a:p>
            <a:pPr eaLnBrk="1" hangingPunct="1">
              <a:spcBef>
                <a:spcPct val="0"/>
              </a:spcBef>
              <a:spcAft>
                <a:spcPts val="300"/>
              </a:spcAft>
              <a:buFontTx/>
              <a:buNone/>
              <a:defRPr/>
            </a:pPr>
            <a:r>
              <a:rPr lang="pl-PL" altLang="pl-PL" sz="3000" b="1" dirty="0">
                <a:solidFill>
                  <a:srgbClr val="224B50"/>
                </a:solidFill>
                <a:latin typeface="Candara Light" panose="020E0502030303020204" pitchFamily="34" charset="0"/>
              </a:rPr>
              <a:t>Marcin Stanisław Kisielewski 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pl-PL" altLang="pl-PL" sz="1800" b="1" spc="75" dirty="0">
                <a:solidFill>
                  <a:srgbClr val="224B50"/>
                </a:solidFill>
                <a:latin typeface="Candara Light" panose="020E0502030303020204" pitchFamily="34" charset="0"/>
              </a:rPr>
              <a:t>Nauczyciel fizyki, informatyki i przedmiotów zawodowych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pl-PL" altLang="pl-PL" sz="1800" b="1" spc="75" dirty="0">
                <a:solidFill>
                  <a:srgbClr val="224B50"/>
                </a:solidFill>
                <a:latin typeface="Candara Light" panose="020E0502030303020204" pitchFamily="34" charset="0"/>
              </a:rPr>
              <a:t>Zespół Szkół Mechanicznych i Logistycznych im. inż. Tadeusza Tańskiego w Słupsku   </a:t>
            </a:r>
          </a:p>
        </p:txBody>
      </p:sp>
      <p:sp>
        <p:nvSpPr>
          <p:cNvPr id="9" name="Podtytuł 2"/>
          <p:cNvSpPr txBox="1">
            <a:spLocks/>
          </p:cNvSpPr>
          <p:nvPr/>
        </p:nvSpPr>
        <p:spPr>
          <a:xfrm>
            <a:off x="2757487" y="241301"/>
            <a:ext cx="7487343" cy="16673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pl-PL" b="1" dirty="0">
                <a:solidFill>
                  <a:srgbClr val="009AB1"/>
                </a:solidFill>
                <a:latin typeface="Candara Light" panose="020E0502030303020204" pitchFamily="34" charset="0"/>
              </a:rPr>
              <a:t>Gala Konkursu „Nauczyciel Pomorza” 2021  – VI edycja</a:t>
            </a:r>
          </a:p>
          <a:p>
            <a:pPr>
              <a:defRPr/>
            </a:pPr>
            <a:r>
              <a:rPr lang="pl-PL" b="1" cap="all" dirty="0">
                <a:solidFill>
                  <a:srgbClr val="009AB1"/>
                </a:solidFill>
              </a:rPr>
              <a:t>Nominacja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64" t="9425" r="64943" b="64599"/>
          <a:stretch/>
        </p:blipFill>
        <p:spPr>
          <a:xfrm>
            <a:off x="7993962" y="848186"/>
            <a:ext cx="2567553" cy="3626671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057525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witch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/>
          <p:cNvSpPr/>
          <p:nvPr/>
        </p:nvSpPr>
        <p:spPr>
          <a:xfrm rot="10800000">
            <a:off x="0" y="4554318"/>
            <a:ext cx="10862032" cy="1080000"/>
          </a:xfrm>
          <a:prstGeom prst="rect">
            <a:avLst/>
          </a:prstGeom>
          <a:gradFill>
            <a:gsLst>
              <a:gs pos="0">
                <a:schemeClr val="accent3">
                  <a:lumMod val="0"/>
                  <a:lumOff val="100000"/>
                </a:schemeClr>
              </a:gs>
              <a:gs pos="90000">
                <a:schemeClr val="bg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grpSp>
        <p:nvGrpSpPr>
          <p:cNvPr id="20" name="Grupa 19"/>
          <p:cNvGrpSpPr/>
          <p:nvPr/>
        </p:nvGrpSpPr>
        <p:grpSpPr>
          <a:xfrm>
            <a:off x="9091886" y="5634318"/>
            <a:ext cx="2733313" cy="1223681"/>
            <a:chOff x="0" y="0"/>
            <a:chExt cx="3000375" cy="1344295"/>
          </a:xfrm>
        </p:grpSpPr>
        <p:pic>
          <p:nvPicPr>
            <p:cNvPr id="21" name="Obraz 2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3100" y="0"/>
              <a:ext cx="1057275" cy="1344295"/>
            </a:xfrm>
            <a:prstGeom prst="rect">
              <a:avLst/>
            </a:prstGeom>
            <a:noFill/>
          </p:spPr>
        </p:pic>
        <p:pic>
          <p:nvPicPr>
            <p:cNvPr id="22" name="Obraz 21" descr="C:\Users\biblioteka\AppData\Local\Microsoft\Windows\INetCache\Content.Word\MWP-Mieczysław-Struk-pion-kolor-2021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14300"/>
              <a:ext cx="1819275" cy="89344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" name="pole tekstowe 4"/>
          <p:cNvSpPr txBox="1">
            <a:spLocks noChangeArrowheads="1"/>
          </p:cNvSpPr>
          <p:nvPr/>
        </p:nvSpPr>
        <p:spPr bwMode="auto">
          <a:xfrm>
            <a:off x="251927" y="3141328"/>
            <a:ext cx="11640040" cy="253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pl-PL" altLang="pl-PL" sz="3000" b="1" dirty="0">
              <a:solidFill>
                <a:srgbClr val="224B50"/>
              </a:solidFill>
              <a:latin typeface="Candara Light" panose="020E0502030303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pl-PL" altLang="pl-PL" sz="3000" b="1" dirty="0">
              <a:solidFill>
                <a:srgbClr val="224B50"/>
              </a:solidFill>
              <a:latin typeface="Candara Light" panose="020E0502030303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pl-PL" altLang="pl-PL" sz="3000" b="1" dirty="0">
              <a:solidFill>
                <a:srgbClr val="224B50"/>
              </a:solidFill>
              <a:latin typeface="Candara Light" panose="020E0502030303020204" pitchFamily="34" charset="0"/>
            </a:endParaRPr>
          </a:p>
          <a:p>
            <a:pPr eaLnBrk="1" hangingPunct="1">
              <a:spcBef>
                <a:spcPct val="0"/>
              </a:spcBef>
              <a:spcAft>
                <a:spcPts val="300"/>
              </a:spcAft>
              <a:buFontTx/>
              <a:buNone/>
              <a:defRPr/>
            </a:pPr>
            <a:r>
              <a:rPr lang="pl-PL" altLang="pl-PL" sz="3000" b="1" dirty="0">
                <a:solidFill>
                  <a:srgbClr val="224B50"/>
                </a:solidFill>
                <a:latin typeface="Candara Light" panose="020E0502030303020204" pitchFamily="34" charset="0"/>
              </a:rPr>
              <a:t>Mariola </a:t>
            </a:r>
            <a:r>
              <a:rPr lang="pl-PL" altLang="pl-PL" sz="3000" b="1" dirty="0" err="1">
                <a:solidFill>
                  <a:srgbClr val="224B50"/>
                </a:solidFill>
                <a:latin typeface="Candara Light" panose="020E0502030303020204" pitchFamily="34" charset="0"/>
              </a:rPr>
              <a:t>Romel</a:t>
            </a:r>
            <a:r>
              <a:rPr lang="pl-PL" altLang="pl-PL" sz="3000" b="1" dirty="0">
                <a:solidFill>
                  <a:srgbClr val="224B50"/>
                </a:solidFill>
                <a:latin typeface="Candara Light" panose="020E0502030303020204" pitchFamily="34" charset="0"/>
              </a:rPr>
              <a:t>-Kosiedowska  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pl-PL" altLang="pl-PL" sz="1800" b="1" spc="75" dirty="0">
                <a:solidFill>
                  <a:srgbClr val="224B50"/>
                </a:solidFill>
                <a:latin typeface="Candara Light" panose="020E0502030303020204" pitchFamily="34" charset="0"/>
              </a:rPr>
              <a:t>Nauczycielka fizyki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pl-PL" altLang="pl-PL" sz="1800" b="1" spc="75" dirty="0">
                <a:solidFill>
                  <a:srgbClr val="224B50"/>
                </a:solidFill>
                <a:latin typeface="Candara Light" panose="020E0502030303020204" pitchFamily="34" charset="0"/>
              </a:rPr>
              <a:t>Szkoła Podstawowa nr 2 im. Obrońców Westerplatte w Prabutach   </a:t>
            </a:r>
          </a:p>
        </p:txBody>
      </p:sp>
      <p:sp>
        <p:nvSpPr>
          <p:cNvPr id="9" name="Podtytuł 2"/>
          <p:cNvSpPr txBox="1">
            <a:spLocks/>
          </p:cNvSpPr>
          <p:nvPr/>
        </p:nvSpPr>
        <p:spPr>
          <a:xfrm>
            <a:off x="2757487" y="241301"/>
            <a:ext cx="7487343" cy="16673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pl-PL" b="1" dirty="0">
                <a:solidFill>
                  <a:srgbClr val="009AB1"/>
                </a:solidFill>
                <a:latin typeface="Candara Light" panose="020E0502030303020204" pitchFamily="34" charset="0"/>
              </a:rPr>
              <a:t>Gala Konkursu „Nauczyciel Pomorza” 2021  – VI edycja</a:t>
            </a:r>
          </a:p>
          <a:p>
            <a:pPr>
              <a:defRPr/>
            </a:pPr>
            <a:r>
              <a:rPr lang="pl-PL" b="1" cap="all" dirty="0">
                <a:solidFill>
                  <a:srgbClr val="009AB1"/>
                </a:solidFill>
              </a:rPr>
              <a:t>Nominacja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010" y="865210"/>
            <a:ext cx="2448747" cy="3573247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279165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witch dir="l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/>
          <p:cNvSpPr/>
          <p:nvPr/>
        </p:nvSpPr>
        <p:spPr>
          <a:xfrm rot="10800000">
            <a:off x="0" y="4554318"/>
            <a:ext cx="10862032" cy="1080000"/>
          </a:xfrm>
          <a:prstGeom prst="rect">
            <a:avLst/>
          </a:prstGeom>
          <a:gradFill>
            <a:gsLst>
              <a:gs pos="0">
                <a:schemeClr val="accent3">
                  <a:lumMod val="0"/>
                  <a:lumOff val="100000"/>
                </a:schemeClr>
              </a:gs>
              <a:gs pos="90000">
                <a:schemeClr val="bg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grpSp>
        <p:nvGrpSpPr>
          <p:cNvPr id="20" name="Grupa 19"/>
          <p:cNvGrpSpPr/>
          <p:nvPr/>
        </p:nvGrpSpPr>
        <p:grpSpPr>
          <a:xfrm>
            <a:off x="9091886" y="5634318"/>
            <a:ext cx="2733313" cy="1223681"/>
            <a:chOff x="0" y="0"/>
            <a:chExt cx="3000375" cy="1344295"/>
          </a:xfrm>
        </p:grpSpPr>
        <p:pic>
          <p:nvPicPr>
            <p:cNvPr id="21" name="Obraz 2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3100" y="0"/>
              <a:ext cx="1057275" cy="1344295"/>
            </a:xfrm>
            <a:prstGeom prst="rect">
              <a:avLst/>
            </a:prstGeom>
            <a:noFill/>
          </p:spPr>
        </p:pic>
        <p:pic>
          <p:nvPicPr>
            <p:cNvPr id="22" name="Obraz 21" descr="C:\Users\biblioteka\AppData\Local\Microsoft\Windows\INetCache\Content.Word\MWP-Mieczysław-Struk-pion-kolor-2021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14300"/>
              <a:ext cx="1819275" cy="89344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" name="pole tekstowe 4"/>
          <p:cNvSpPr txBox="1">
            <a:spLocks noChangeArrowheads="1"/>
          </p:cNvSpPr>
          <p:nvPr/>
        </p:nvSpPr>
        <p:spPr bwMode="auto">
          <a:xfrm>
            <a:off x="251927" y="3141328"/>
            <a:ext cx="11640040" cy="253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pl-PL" altLang="pl-PL" sz="3000" b="1" dirty="0">
              <a:solidFill>
                <a:srgbClr val="224B50"/>
              </a:solidFill>
              <a:latin typeface="Candara Light" panose="020E0502030303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pl-PL" altLang="pl-PL" sz="3000" b="1" dirty="0">
              <a:solidFill>
                <a:srgbClr val="224B50"/>
              </a:solidFill>
              <a:latin typeface="Candara Light" panose="020E0502030303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pl-PL" altLang="pl-PL" sz="3000" b="1" dirty="0">
              <a:solidFill>
                <a:srgbClr val="224B50"/>
              </a:solidFill>
              <a:latin typeface="Candara Light" panose="020E0502030303020204" pitchFamily="34" charset="0"/>
            </a:endParaRPr>
          </a:p>
          <a:p>
            <a:pPr eaLnBrk="1" hangingPunct="1">
              <a:spcBef>
                <a:spcPct val="0"/>
              </a:spcBef>
              <a:spcAft>
                <a:spcPts val="300"/>
              </a:spcAft>
              <a:buFontTx/>
              <a:buNone/>
              <a:defRPr/>
            </a:pPr>
            <a:r>
              <a:rPr lang="pl-PL" altLang="pl-PL" sz="3000" b="1" dirty="0">
                <a:solidFill>
                  <a:srgbClr val="224B50"/>
                </a:solidFill>
                <a:latin typeface="Candara Light" panose="020E0502030303020204" pitchFamily="34" charset="0"/>
              </a:rPr>
              <a:t>Sylwia </a:t>
            </a:r>
            <a:r>
              <a:rPr lang="pl-PL" altLang="pl-PL" sz="3000" b="1" dirty="0" err="1">
                <a:solidFill>
                  <a:srgbClr val="224B50"/>
                </a:solidFill>
                <a:latin typeface="Candara Light" panose="020E0502030303020204" pitchFamily="34" charset="0"/>
              </a:rPr>
              <a:t>Ropińska</a:t>
            </a:r>
            <a:r>
              <a:rPr lang="pl-PL" altLang="pl-PL" sz="3000" b="1" dirty="0">
                <a:solidFill>
                  <a:srgbClr val="224B50"/>
                </a:solidFill>
                <a:latin typeface="Candara Light" panose="020E0502030303020204" pitchFamily="34" charset="0"/>
              </a:rPr>
              <a:t>   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pl-PL" altLang="pl-PL" sz="1800" b="1" spc="75" dirty="0">
                <a:solidFill>
                  <a:srgbClr val="224B50"/>
                </a:solidFill>
                <a:latin typeface="Candara Light" panose="020E0502030303020204" pitchFamily="34" charset="0"/>
              </a:rPr>
              <a:t>Nauczycielka języka polskiego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pl-PL" altLang="pl-PL" sz="1800" b="1" spc="75" dirty="0">
                <a:solidFill>
                  <a:srgbClr val="224B50"/>
                </a:solidFill>
                <a:latin typeface="Candara Light" panose="020E0502030303020204" pitchFamily="34" charset="0"/>
              </a:rPr>
              <a:t>Szkoła Podstawowa w Silnie   </a:t>
            </a:r>
          </a:p>
        </p:txBody>
      </p:sp>
      <p:sp>
        <p:nvSpPr>
          <p:cNvPr id="9" name="Podtytuł 2"/>
          <p:cNvSpPr txBox="1">
            <a:spLocks/>
          </p:cNvSpPr>
          <p:nvPr/>
        </p:nvSpPr>
        <p:spPr>
          <a:xfrm>
            <a:off x="2757487" y="241301"/>
            <a:ext cx="7487343" cy="16673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pl-PL" b="1" dirty="0">
                <a:solidFill>
                  <a:srgbClr val="009AB1"/>
                </a:solidFill>
                <a:latin typeface="Candara Light" panose="020E0502030303020204" pitchFamily="34" charset="0"/>
              </a:rPr>
              <a:t>Gala Konkursu „Nauczyciel Pomorza” 2021  – VI edycja</a:t>
            </a:r>
          </a:p>
          <a:p>
            <a:pPr>
              <a:defRPr/>
            </a:pPr>
            <a:r>
              <a:rPr lang="pl-PL" b="1" cap="all" dirty="0">
                <a:solidFill>
                  <a:srgbClr val="009AB1"/>
                </a:solidFill>
              </a:rPr>
              <a:t>Nominacja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8051" y="758282"/>
            <a:ext cx="2596779" cy="3727876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687411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witch dir="l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/>
          <p:cNvSpPr/>
          <p:nvPr/>
        </p:nvSpPr>
        <p:spPr>
          <a:xfrm rot="10800000">
            <a:off x="0" y="4554318"/>
            <a:ext cx="10862032" cy="1080000"/>
          </a:xfrm>
          <a:prstGeom prst="rect">
            <a:avLst/>
          </a:prstGeom>
          <a:gradFill>
            <a:gsLst>
              <a:gs pos="0">
                <a:schemeClr val="accent3">
                  <a:lumMod val="0"/>
                  <a:lumOff val="100000"/>
                </a:schemeClr>
              </a:gs>
              <a:gs pos="90000">
                <a:schemeClr val="bg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grpSp>
        <p:nvGrpSpPr>
          <p:cNvPr id="20" name="Grupa 19"/>
          <p:cNvGrpSpPr/>
          <p:nvPr/>
        </p:nvGrpSpPr>
        <p:grpSpPr>
          <a:xfrm>
            <a:off x="9091886" y="5634318"/>
            <a:ext cx="2733313" cy="1223681"/>
            <a:chOff x="0" y="0"/>
            <a:chExt cx="3000375" cy="1344295"/>
          </a:xfrm>
        </p:grpSpPr>
        <p:pic>
          <p:nvPicPr>
            <p:cNvPr id="21" name="Obraz 2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3100" y="0"/>
              <a:ext cx="1057275" cy="1344295"/>
            </a:xfrm>
            <a:prstGeom prst="rect">
              <a:avLst/>
            </a:prstGeom>
            <a:noFill/>
          </p:spPr>
        </p:pic>
        <p:pic>
          <p:nvPicPr>
            <p:cNvPr id="22" name="Obraz 21" descr="C:\Users\biblioteka\AppData\Local\Microsoft\Windows\INetCache\Content.Word\MWP-Mieczysław-Struk-pion-kolor-2021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14300"/>
              <a:ext cx="1819275" cy="89344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" name="pole tekstowe 4"/>
          <p:cNvSpPr txBox="1">
            <a:spLocks noChangeArrowheads="1"/>
          </p:cNvSpPr>
          <p:nvPr/>
        </p:nvSpPr>
        <p:spPr bwMode="auto">
          <a:xfrm>
            <a:off x="251927" y="3141328"/>
            <a:ext cx="11640040" cy="253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pl-PL" altLang="pl-PL" sz="3000" b="1" dirty="0">
              <a:solidFill>
                <a:srgbClr val="224B50"/>
              </a:solidFill>
              <a:latin typeface="Candara Light" panose="020E0502030303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pl-PL" altLang="pl-PL" sz="3000" b="1" dirty="0">
              <a:solidFill>
                <a:srgbClr val="224B50"/>
              </a:solidFill>
              <a:latin typeface="Candara Light" panose="020E0502030303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pl-PL" altLang="pl-PL" sz="3000" b="1" dirty="0">
              <a:solidFill>
                <a:srgbClr val="224B50"/>
              </a:solidFill>
              <a:latin typeface="Candara Light" panose="020E0502030303020204" pitchFamily="34" charset="0"/>
            </a:endParaRPr>
          </a:p>
          <a:p>
            <a:pPr eaLnBrk="1" hangingPunct="1">
              <a:spcBef>
                <a:spcPts val="0"/>
              </a:spcBef>
              <a:spcAft>
                <a:spcPts val="300"/>
              </a:spcAft>
              <a:buFontTx/>
              <a:buNone/>
              <a:defRPr/>
            </a:pPr>
            <a:r>
              <a:rPr lang="pl-PL" altLang="pl-PL" sz="3000" b="1" dirty="0">
                <a:solidFill>
                  <a:srgbClr val="224B50"/>
                </a:solidFill>
                <a:latin typeface="Candara Light" panose="020E0502030303020204" pitchFamily="34" charset="0"/>
              </a:rPr>
              <a:t>Monika Agnieszka Skwarek   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pl-PL" altLang="pl-PL" sz="1800" b="1" spc="75" dirty="0">
                <a:solidFill>
                  <a:srgbClr val="224B50"/>
                </a:solidFill>
                <a:latin typeface="Candara Light" panose="020E0502030303020204" pitchFamily="34" charset="0"/>
              </a:rPr>
              <a:t>Nauczycielka matematyki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pl-PL" altLang="pl-PL" sz="1800" b="1" spc="75" dirty="0">
                <a:solidFill>
                  <a:srgbClr val="224B50"/>
                </a:solidFill>
                <a:latin typeface="Candara Light" panose="020E0502030303020204" pitchFamily="34" charset="0"/>
              </a:rPr>
              <a:t>Zespół Szkół Informatycznych w Słupsku    </a:t>
            </a:r>
          </a:p>
        </p:txBody>
      </p:sp>
      <p:sp>
        <p:nvSpPr>
          <p:cNvPr id="9" name="Podtytuł 2"/>
          <p:cNvSpPr txBox="1">
            <a:spLocks/>
          </p:cNvSpPr>
          <p:nvPr/>
        </p:nvSpPr>
        <p:spPr>
          <a:xfrm>
            <a:off x="2757487" y="241301"/>
            <a:ext cx="7487343" cy="16673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pl-PL" b="1" dirty="0">
                <a:solidFill>
                  <a:srgbClr val="009AB1"/>
                </a:solidFill>
                <a:latin typeface="Candara Light" panose="020E0502030303020204" pitchFamily="34" charset="0"/>
              </a:rPr>
              <a:t>Gala Konkursu „Nauczyciel Pomorza” 2021  – VI edycja</a:t>
            </a:r>
          </a:p>
          <a:p>
            <a:pPr>
              <a:defRPr/>
            </a:pPr>
            <a:r>
              <a:rPr lang="pl-PL" b="1" cap="all" dirty="0">
                <a:solidFill>
                  <a:srgbClr val="009AB1"/>
                </a:solidFill>
              </a:rPr>
              <a:t>Nominacja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44" r="6923" b="7586"/>
          <a:stretch/>
        </p:blipFill>
        <p:spPr>
          <a:xfrm>
            <a:off x="7797219" y="722164"/>
            <a:ext cx="2768176" cy="3661182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577323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witch dir="l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1_Motyw pakietu Offic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2502</TotalTime>
  <Words>288</Words>
  <Application>Microsoft Office PowerPoint</Application>
  <PresentationFormat>Panoramiczny</PresentationFormat>
  <Paragraphs>84</Paragraphs>
  <Slides>11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Candara Light</vt:lpstr>
      <vt:lpstr>Centaur</vt:lpstr>
      <vt:lpstr>1_Motyw pakietu Office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MalgosiaK</dc:creator>
  <cp:lastModifiedBy>Michlewicz Tomasz</cp:lastModifiedBy>
  <cp:revision>340</cp:revision>
  <dcterms:created xsi:type="dcterms:W3CDTF">2018-10-08T06:56:52Z</dcterms:created>
  <dcterms:modified xsi:type="dcterms:W3CDTF">2021-11-10T10:24:12Z</dcterms:modified>
</cp:coreProperties>
</file>